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KOY, REBEKAH G CIV USAF AFDW 316 FSS/FSWU" userId="26a388fe-d808-475d-af01-2d6dea4a931b" providerId="ADAL" clId="{4F02BD0A-F03D-4443-8030-7A77FCEDF5B7}"/>
    <pc:docChg chg="modSld">
      <pc:chgData name="MCKOY, REBEKAH G CIV USAF AFDW 316 FSS/FSWU" userId="26a388fe-d808-475d-af01-2d6dea4a931b" providerId="ADAL" clId="{4F02BD0A-F03D-4443-8030-7A77FCEDF5B7}" dt="2023-01-30T15:34:05.392" v="1" actId="20577"/>
      <pc:docMkLst>
        <pc:docMk/>
      </pc:docMkLst>
      <pc:sldChg chg="modSp mod">
        <pc:chgData name="MCKOY, REBEKAH G CIV USAF AFDW 316 FSS/FSWU" userId="26a388fe-d808-475d-af01-2d6dea4a931b" providerId="ADAL" clId="{4F02BD0A-F03D-4443-8030-7A77FCEDF5B7}" dt="2023-01-30T15:34:05.392" v="1" actId="20577"/>
        <pc:sldMkLst>
          <pc:docMk/>
          <pc:sldMk cId="0" sldId="261"/>
        </pc:sldMkLst>
        <pc:graphicFrameChg chg="modGraphic">
          <ac:chgData name="MCKOY, REBEKAH G CIV USAF AFDW 316 FSS/FSWU" userId="26a388fe-d808-475d-af01-2d6dea4a931b" providerId="ADAL" clId="{4F02BD0A-F03D-4443-8030-7A77FCEDF5B7}" dt="2023-01-30T15:34:05.392" v="1" actId="20577"/>
          <ac:graphicFrameMkLst>
            <pc:docMk/>
            <pc:sldMk cId="0" sldId="261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612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368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5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704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652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5968" y="1231391"/>
            <a:ext cx="11180445" cy="0"/>
          </a:xfrm>
          <a:custGeom>
            <a:avLst/>
            <a:gdLst/>
            <a:ahLst/>
            <a:cxnLst/>
            <a:rect l="l" t="t" r="r" b="b"/>
            <a:pathLst>
              <a:path w="11180445">
                <a:moveTo>
                  <a:pt x="0" y="0"/>
                </a:moveTo>
                <a:lnTo>
                  <a:pt x="11180064" y="0"/>
                </a:lnTo>
              </a:path>
            </a:pathLst>
          </a:custGeom>
          <a:ln w="5791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0540" y="6292596"/>
            <a:ext cx="11176000" cy="0"/>
          </a:xfrm>
          <a:custGeom>
            <a:avLst/>
            <a:gdLst/>
            <a:ahLst/>
            <a:cxnLst/>
            <a:rect l="l" t="t" r="r" b="b"/>
            <a:pathLst>
              <a:path w="11176000">
                <a:moveTo>
                  <a:pt x="0" y="0"/>
                </a:moveTo>
                <a:lnTo>
                  <a:pt x="11175491" y="0"/>
                </a:lnTo>
              </a:path>
            </a:pathLst>
          </a:custGeom>
          <a:ln w="5791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0719" y="297941"/>
            <a:ext cx="729056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384" y="1473834"/>
            <a:ext cx="11111230" cy="451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82592" y="6438885"/>
            <a:ext cx="4241800" cy="300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3399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1377950" algn="l"/>
              </a:tabLst>
            </a:pPr>
            <a:r>
              <a:rPr spc="-5" dirty="0"/>
              <a:t>Vigilance </a:t>
            </a:r>
            <a:r>
              <a:rPr dirty="0"/>
              <a:t> –	</a:t>
            </a:r>
            <a:r>
              <a:rPr spc="-5" dirty="0"/>
              <a:t>Precision </a:t>
            </a:r>
            <a:r>
              <a:rPr dirty="0"/>
              <a:t>– </a:t>
            </a:r>
            <a:r>
              <a:rPr spc="-5" dirty="0"/>
              <a:t>Global</a:t>
            </a:r>
            <a:r>
              <a:rPr spc="-40" dirty="0"/>
              <a:t> </a:t>
            </a:r>
            <a:r>
              <a:rPr spc="-5" dirty="0"/>
              <a:t>Impact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32945" y="6579641"/>
            <a:ext cx="2743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49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268" y="166115"/>
            <a:ext cx="1354836" cy="1016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90276" y="163068"/>
            <a:ext cx="1328927" cy="1030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05000" y="312089"/>
            <a:ext cx="8649462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95300">
              <a:lnSpc>
                <a:spcPct val="100000"/>
              </a:lnSpc>
              <a:spcBef>
                <a:spcPts val="100"/>
              </a:spcBef>
            </a:pPr>
            <a:r>
              <a:rPr sz="3800" dirty="0"/>
              <a:t>Unauthorized  Use of Unite</a:t>
            </a:r>
            <a:r>
              <a:rPr sz="3800" spc="-130" dirty="0"/>
              <a:t> </a:t>
            </a:r>
            <a:r>
              <a:rPr sz="3800" dirty="0"/>
              <a:t>Funds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94738" y="1396949"/>
            <a:ext cx="46088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0" lvl="0" indent="-28702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Pct val="79545"/>
              <a:buFont typeface="Wingdings"/>
              <a:buChar char=""/>
              <a:tabLst>
                <a:tab pos="299720" algn="l"/>
              </a:tabLst>
              <a:defRPr/>
            </a:pPr>
            <a:r>
              <a:rPr kumimoji="0" sz="2200" b="1" i="0" u="none" strike="noStrike" kern="1200" cap="none" spc="-5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Unite funds can </a:t>
            </a:r>
            <a:r>
              <a:rPr kumimoji="0" sz="2200" b="1" i="0" u="heavy" strike="noStrike" kern="1200" cap="none" spc="-5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>
                  <a:solidFill>
                    <a:srgbClr val="000066"/>
                  </a:solidFill>
                </a:uFill>
                <a:latin typeface="Arial"/>
                <a:ea typeface="+mn-ea"/>
                <a:cs typeface="Arial"/>
              </a:rPr>
              <a:t>not</a:t>
            </a:r>
            <a:r>
              <a:rPr kumimoji="0" sz="2200" b="1" i="0" u="none" strike="noStrike" kern="1200" cap="none" spc="-5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be used</a:t>
            </a:r>
            <a:r>
              <a:rPr kumimoji="0" sz="2200" b="1" i="0" u="none" strike="noStrike" kern="1200" cap="none" spc="13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1" i="0" u="none" strike="noStrike" kern="1200" cap="none" spc="-5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for: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44585"/>
              </p:ext>
            </p:extLst>
          </p:nvPr>
        </p:nvGraphicFramePr>
        <p:xfrm>
          <a:off x="2085344" y="1764626"/>
          <a:ext cx="8049256" cy="4493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marL="91440" marR="1485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Holiday parties, end</a:t>
                      </a:r>
                      <a:r>
                        <a:rPr sz="1400" spc="-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year events,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balls, &amp;  banquets</a:t>
                      </a: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87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Equipment Purchases 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quipment rentals</a:t>
                      </a:r>
                      <a:r>
                        <a:rPr sz="1400" spc="-1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are 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okay)</a:t>
                      </a:r>
                      <a:endParaRPr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Squadron training/meetings or </a:t>
                      </a: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of Commands</a:t>
                      </a:r>
                    </a:p>
                    <a:p>
                      <a:pPr marL="92075" marR="5581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Alcoholic</a:t>
                      </a:r>
                      <a:r>
                        <a:rPr sz="140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beverages</a:t>
                      </a:r>
                      <a:endParaRPr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79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</a:t>
                      </a:r>
                      <a:r>
                        <a:rPr sz="140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In/Out</a:t>
                      </a: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Combat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Dining</a:t>
                      </a:r>
                      <a:r>
                        <a:rPr sz="1400" spc="-4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5"/>
                        </a:spcBef>
                      </a:pPr>
                      <a:endParaRPr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Gambling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gambling products (Bingo cards)</a:t>
                      </a:r>
                      <a:endParaRPr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584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 event c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ombined with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appropriated</a:t>
                      </a:r>
                      <a:r>
                        <a:rPr sz="1400" spc="-114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non-appropriated 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funding.</a:t>
                      </a: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Base-wide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</a:t>
                      </a:r>
                    </a:p>
                    <a:p>
                      <a:pPr marL="9207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events</a:t>
                      </a:r>
                      <a:endParaRPr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015"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Purchase prizes, giveaways, or promotional/personalized items</a:t>
                      </a: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Items for volunteer events (gloves, tools, paint, or supplies)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Lodging </a:t>
                      </a: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Transportation</a:t>
                      </a:r>
                    </a:p>
                    <a:p>
                      <a:pPr marL="92075" marR="772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lang="en-US" sz="1400" spc="-5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6839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Portable toilets, trash 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services,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cleaning</a:t>
                      </a:r>
                      <a:r>
                        <a:rPr sz="1400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fees  or cleaning</a:t>
                      </a:r>
                      <a:r>
                        <a:rPr sz="1400" spc="-8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company</a:t>
                      </a:r>
                    </a:p>
                  </a:txBody>
                  <a:tcPr marL="0" marR="0" marT="4064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38"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cost of damage or late fees</a:t>
                      </a: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Taxes</a:t>
                      </a: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tips, or gratuities</a:t>
                      </a:r>
                    </a:p>
                    <a:p>
                      <a:pPr marL="91440" marR="895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275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PPE (hand sanitizer, masks, gloves)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Food Service gloves are okay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4480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Decorations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Unite  events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should not 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exceed more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lang="en-US" sz="1400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10%  of the total cost of the 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275" marB="0" anchor="ctr">
                    <a:lnL w="12700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3333CC"/>
                      </a:solidFill>
                      <a:prstDash val="solid"/>
                    </a:lnL>
                    <a:lnR w="12700">
                      <a:solidFill>
                        <a:srgbClr val="3333CC"/>
                      </a:solidFill>
                      <a:prstDash val="solid"/>
                    </a:lnR>
                    <a:lnT w="12700">
                      <a:solidFill>
                        <a:srgbClr val="3333CC"/>
                      </a:solidFill>
                      <a:prstDash val="solid"/>
                    </a:lnT>
                    <a:lnB w="12700">
                      <a:solidFill>
                        <a:srgbClr val="3333CC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8224392" y="5029200"/>
            <a:ext cx="1752600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Vigilance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 –	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Precision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–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Global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Schoolbook"/>
                <a:ea typeface="+mn-ea"/>
              </a:rPr>
              <a:t>Impact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Schoolbook</vt:lpstr>
      <vt:lpstr>Times New Roman</vt:lpstr>
      <vt:lpstr>Wingdings</vt:lpstr>
      <vt:lpstr>1_Office Theme</vt:lpstr>
      <vt:lpstr>Unauthorized  Use of Unite Funds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Unauthorized  Use of Unite Funds</dc:title>
  <dc:creator>MCKOY, REBEKAH G CIV USAF AFDW 316 FSS/FSWU</dc:creator>
  <cp:lastModifiedBy>MCKOY, REBEKAH G CIV USAF AFDW 316 FSS/FSWU</cp:lastModifiedBy>
  <cp:revision>1</cp:revision>
  <dcterms:created xsi:type="dcterms:W3CDTF">2023-01-30T15:29:25Z</dcterms:created>
  <dcterms:modified xsi:type="dcterms:W3CDTF">2023-01-30T15:34:12Z</dcterms:modified>
</cp:coreProperties>
</file>